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8" r:id="rId2"/>
    <p:sldId id="279" r:id="rId3"/>
    <p:sldId id="276" r:id="rId4"/>
    <p:sldId id="277" r:id="rId5"/>
    <p:sldId id="280" r:id="rId6"/>
  </p:sldIdLst>
  <p:sldSz cx="18288000" cy="10287000"/>
  <p:notesSz cx="6858000" cy="9144000"/>
  <p:embeddedFontLst>
    <p:embeddedFont>
      <p:font typeface="Montserrat Classic" panose="020B0604020202020204" charset="0"/>
      <p:regular r:id="rId9"/>
    </p:embeddedFont>
    <p:embeddedFont>
      <p:font typeface="Playfair Display Black" panose="00000A00000000000000" pitchFamily="2" charset="0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9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3" d="100"/>
          <a:sy n="43" d="100"/>
        </p:scale>
        <p:origin x="8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B659998-466E-41F1-9EE8-6AD1BFBA6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90AEE-CD6C-4AD4-B90B-39D319243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F883-2A00-4996-A75A-27DDCA7D5AC8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C1AF7-BF27-4F21-A01A-6C0EEFBC3A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213DA-F7DC-46DB-B615-15A1BE7A8C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2F3CC-924F-4124-BC05-9C6DC8AB79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759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DF10F-CC59-461B-BC64-B02B575110C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3049D-90AD-46CA-B3DF-52B915C1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B82C-0CB7-4A0C-839E-6D4C7164D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323" y="2738886"/>
            <a:ext cx="15186217" cy="2683449"/>
          </a:xfrm>
        </p:spPr>
        <p:txBody>
          <a:bodyPr>
            <a:noAutofit/>
          </a:bodyPr>
          <a:lstStyle>
            <a:lvl1pPr algn="l">
              <a:defRPr sz="9600">
                <a:latin typeface="Playfair Display Black" panose="020B060402020202020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64B34761-8179-47B4-AC9B-9769874D0A5C}"/>
              </a:ext>
            </a:extLst>
          </p:cNvPr>
          <p:cNvGrpSpPr/>
          <p:nvPr userDrawn="1"/>
        </p:nvGrpSpPr>
        <p:grpSpPr>
          <a:xfrm>
            <a:off x="-1598396" y="-403556"/>
            <a:ext cx="11108156" cy="5377481"/>
            <a:chOff x="0" y="-47625"/>
            <a:chExt cx="1993407" cy="657225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CC7A6547-33BD-4CF0-B03B-EA2DD63AA53A}"/>
                </a:ext>
              </a:extLst>
            </p:cNvPr>
            <p:cNvSpPr/>
            <p:nvPr userDrawn="1"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  <p:txBody>
            <a:bodyPr/>
            <a:lstStyle/>
            <a:p>
              <a:r>
                <a:rPr lang="en-US" dirty="0"/>
                <a:t>                                   </a:t>
              </a:r>
            </a:p>
            <a:p>
              <a:endParaRPr lang="en-US" dirty="0"/>
            </a:p>
            <a:p>
              <a:r>
                <a:rPr lang="en-US" dirty="0"/>
                <a:t>                                  </a:t>
              </a:r>
              <a:r>
                <a:rPr lang="en-US" sz="2000" b="1" dirty="0">
                  <a:solidFill>
                    <a:schemeClr val="bg1"/>
                  </a:solidFill>
                </a:rPr>
                <a:t>NLPGRS-2025, NICMAR University-Pune</a:t>
              </a:r>
              <a:endParaRPr lang="en-US" sz="2000" b="1" dirty="0"/>
            </a:p>
          </p:txBody>
        </p:sp>
        <p:sp>
          <p:nvSpPr>
            <p:cNvPr id="11" name="TextBox 7">
              <a:extLst>
                <a:ext uri="{FF2B5EF4-FFF2-40B4-BE49-F238E27FC236}">
                  <a16:creationId xmlns:a16="http://schemas.microsoft.com/office/drawing/2014/main" id="{01A71458-7D12-412B-8D0F-D3A45CA38F5B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2" name="Picture 8">
            <a:extLst>
              <a:ext uri="{FF2B5EF4-FFF2-40B4-BE49-F238E27FC236}">
                <a16:creationId xmlns:a16="http://schemas.microsoft.com/office/drawing/2014/main" id="{80BBA662-3D03-4B40-82AB-7E1B22A0C1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9839559" y="758227"/>
            <a:ext cx="392848" cy="97855"/>
          </a:xfrm>
          <a:prstGeom prst="rect">
            <a:avLst/>
          </a:prstGeom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A9BC3827-BE34-4FB4-B681-E8C7D409597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flipH="1">
            <a:off x="703969" y="3838155"/>
            <a:ext cx="633491" cy="484909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F868218F-89BF-4894-BA72-A2A7B24DC55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304801" y="9131407"/>
            <a:ext cx="3886200" cy="963122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F2C3A19-3D1B-4649-87AD-3B6D6E844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4323" y="5939833"/>
            <a:ext cx="9431215" cy="3097748"/>
          </a:xfrm>
        </p:spPr>
        <p:txBody>
          <a:bodyPr>
            <a:noAutofit/>
          </a:bodyPr>
          <a:lstStyle>
            <a:lvl1pPr marL="0" indent="0">
              <a:buNone/>
              <a:defRPr sz="4000">
                <a:latin typeface="Montserrat Classic" panose="020B0604020202020204" charset="0"/>
              </a:defRPr>
            </a:lvl1pPr>
            <a:lvl2pPr marL="457200" indent="0">
              <a:buNone/>
              <a:defRPr sz="3600">
                <a:latin typeface="Montserrat Classic" panose="020B0604020202020204" charset="0"/>
              </a:defRPr>
            </a:lvl2pPr>
            <a:lvl3pPr marL="914400" indent="0">
              <a:buNone/>
              <a:defRPr sz="3200">
                <a:latin typeface="Montserrat Classic" panose="020B0604020202020204" charset="0"/>
              </a:defRPr>
            </a:lvl3pPr>
            <a:lvl4pPr marL="1371600" indent="0">
              <a:buNone/>
              <a:defRPr sz="2800">
                <a:latin typeface="Montserrat Classic" panose="020B0604020202020204" charset="0"/>
              </a:defRPr>
            </a:lvl4pPr>
            <a:lvl5pPr marL="1828800" indent="0">
              <a:buNone/>
              <a:defRPr sz="2800">
                <a:latin typeface="Montserrat Classic" panose="020B060402020202020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grpSp>
        <p:nvGrpSpPr>
          <p:cNvPr id="17" name="Group 5">
            <a:extLst>
              <a:ext uri="{FF2B5EF4-FFF2-40B4-BE49-F238E27FC236}">
                <a16:creationId xmlns:a16="http://schemas.microsoft.com/office/drawing/2014/main" id="{88C52B54-8F9D-4D3C-A60B-69A2EFED7CC5}"/>
              </a:ext>
            </a:extLst>
          </p:cNvPr>
          <p:cNvGrpSpPr/>
          <p:nvPr userDrawn="1"/>
        </p:nvGrpSpPr>
        <p:grpSpPr>
          <a:xfrm>
            <a:off x="9509760" y="8707736"/>
            <a:ext cx="11108156" cy="1642074"/>
            <a:chOff x="0" y="0"/>
            <a:chExt cx="1993407" cy="20069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751D2B6-A657-4A6C-93E3-0164D1B27E13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9" name="TextBox 7">
              <a:extLst>
                <a:ext uri="{FF2B5EF4-FFF2-40B4-BE49-F238E27FC236}">
                  <a16:creationId xmlns:a16="http://schemas.microsoft.com/office/drawing/2014/main" id="{5E10353A-9E52-45F4-93CD-B75C3CF74995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22" name="TextBox 7">
            <a:extLst>
              <a:ext uri="{FF2B5EF4-FFF2-40B4-BE49-F238E27FC236}">
                <a16:creationId xmlns:a16="http://schemas.microsoft.com/office/drawing/2014/main" id="{DADF2BF0-539B-4ED5-839C-8ECF3B70C15E}"/>
              </a:ext>
            </a:extLst>
          </p:cNvPr>
          <p:cNvSpPr txBox="1"/>
          <p:nvPr/>
        </p:nvSpPr>
        <p:spPr>
          <a:xfrm>
            <a:off x="12453361" y="6434142"/>
            <a:ext cx="3396964" cy="923300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94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045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86042" y="9729404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69BBAFE6-6865-45D3-96C5-CD81D276DFF2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BBA8DE7D-6410-4E81-8ECA-26709BB7835F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8" name="TextBox 17">
              <a:extLst>
                <a:ext uri="{FF2B5EF4-FFF2-40B4-BE49-F238E27FC236}">
                  <a16:creationId xmlns:a16="http://schemas.microsoft.com/office/drawing/2014/main" id="{BFC682FF-6F20-4086-BFE1-379DB9F23C9D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11" name="Group 20">
            <a:extLst>
              <a:ext uri="{FF2B5EF4-FFF2-40B4-BE49-F238E27FC236}">
                <a16:creationId xmlns:a16="http://schemas.microsoft.com/office/drawing/2014/main" id="{5A412BE8-512F-4F49-BF5A-AE052E49D633}"/>
              </a:ext>
            </a:extLst>
          </p:cNvPr>
          <p:cNvGrpSpPr/>
          <p:nvPr userDrawn="1"/>
        </p:nvGrpSpPr>
        <p:grpSpPr>
          <a:xfrm>
            <a:off x="-1600200" y="0"/>
            <a:ext cx="7568718" cy="762000"/>
            <a:chOff x="0" y="0"/>
            <a:chExt cx="1993407" cy="200691"/>
          </a:xfrm>
        </p:grpSpPr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12356C10-CD91-4C5C-BF73-73A9C91B6023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61264818-9B14-4053-8B92-1F8D3BA1B577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6BC56AC-2081-45B0-90C3-DECD3EB48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2842" y="2536532"/>
            <a:ext cx="9501758" cy="634866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4000">
                <a:latin typeface="Montserrat Classic" panose="020B0604020202020204" charset="0"/>
              </a:defRPr>
            </a:lvl1pPr>
            <a:lvl2pPr>
              <a:lnSpc>
                <a:spcPct val="150000"/>
              </a:lnSpc>
              <a:defRPr sz="3600">
                <a:latin typeface="Montserrat Classic" panose="020B0604020202020204" charset="0"/>
              </a:defRPr>
            </a:lvl2pPr>
            <a:lvl3pPr>
              <a:lnSpc>
                <a:spcPct val="150000"/>
              </a:lnSpc>
              <a:defRPr sz="3200">
                <a:latin typeface="Montserrat Classic" panose="020B0604020202020204" charset="0"/>
              </a:defRPr>
            </a:lvl3pPr>
            <a:lvl4pPr>
              <a:lnSpc>
                <a:spcPct val="150000"/>
              </a:lnSpc>
              <a:defRPr sz="2800">
                <a:latin typeface="Montserrat Classic" panose="020B0604020202020204" charset="0"/>
              </a:defRPr>
            </a:lvl4pPr>
            <a:lvl5pPr>
              <a:lnSpc>
                <a:spcPct val="150000"/>
              </a:lnSpc>
              <a:defRPr sz="2800">
                <a:latin typeface="Montserrat Classic" panose="020B060402020202020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0">
            <a:extLst>
              <a:ext uri="{FF2B5EF4-FFF2-40B4-BE49-F238E27FC236}">
                <a16:creationId xmlns:a16="http://schemas.microsoft.com/office/drawing/2014/main" id="{11BD9FEB-7D2A-4B30-BE3D-75869F7204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433563"/>
            <a:ext cx="2667000" cy="660966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FC049F5-9DF4-4784-BB82-20320C11A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400" y="2311400"/>
            <a:ext cx="5891213" cy="6573838"/>
          </a:xfrm>
        </p:spPr>
        <p:txBody>
          <a:bodyPr anchor="ctr">
            <a:normAutofit/>
          </a:bodyPr>
          <a:lstStyle>
            <a:lvl1pPr marL="0" indent="0">
              <a:buNone/>
              <a:defRPr sz="7200">
                <a:latin typeface="Playfair Display Black" panose="020B060402020202020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D1C044-E54D-521C-9D8D-182A338B5028}"/>
              </a:ext>
            </a:extLst>
          </p:cNvPr>
          <p:cNvSpPr txBox="1"/>
          <p:nvPr userDrawn="1"/>
        </p:nvSpPr>
        <p:spPr>
          <a:xfrm>
            <a:off x="304801" y="192471"/>
            <a:ext cx="109515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NLPGRS-2025, NICMAR University-Pune</a:t>
            </a:r>
            <a:endParaRPr lang="en-US" sz="18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953"/>
            <a:ext cx="17297400" cy="1326853"/>
          </a:xfrm>
        </p:spPr>
        <p:txBody>
          <a:bodyPr>
            <a:normAutofit/>
          </a:bodyPr>
          <a:lstStyle>
            <a:lvl1pPr algn="l">
              <a:defRPr sz="5400">
                <a:latin typeface="Playfair Display Black" panose="020B060402020202020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6532"/>
            <a:ext cx="17297400" cy="6348664"/>
          </a:xfrm>
        </p:spPr>
        <p:txBody>
          <a:bodyPr>
            <a:normAutofit/>
          </a:bodyPr>
          <a:lstStyle>
            <a:lvl1pPr>
              <a:defRPr sz="3600">
                <a:latin typeface="Montserrat Classic" panose="020B0604020202020204" charset="0"/>
              </a:defRPr>
            </a:lvl1pPr>
            <a:lvl2pPr>
              <a:defRPr sz="3200">
                <a:latin typeface="Montserrat Classic" panose="020B0604020202020204" charset="0"/>
              </a:defRPr>
            </a:lvl2pPr>
            <a:lvl3pPr>
              <a:defRPr sz="2800">
                <a:latin typeface="Montserrat Classic" panose="020B0604020202020204" charset="0"/>
              </a:defRPr>
            </a:lvl3pPr>
            <a:lvl4pPr>
              <a:defRPr sz="2400">
                <a:latin typeface="Montserrat Classic" panose="020B0604020202020204" charset="0"/>
              </a:defRPr>
            </a:lvl4pPr>
            <a:lvl5pPr>
              <a:defRPr sz="2400">
                <a:latin typeface="Montserrat Classic" panose="020B060402020202020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68F76B66-5B7D-4B0E-8A7B-4CAC2B7E8BC2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18411192-128D-439F-9AF4-37A6653940D3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9" name="TextBox 4">
              <a:extLst>
                <a:ext uri="{FF2B5EF4-FFF2-40B4-BE49-F238E27FC236}">
                  <a16:creationId xmlns:a16="http://schemas.microsoft.com/office/drawing/2014/main" id="{116E5A33-FCE7-4E8F-A814-48C997DB3F5A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6CA84789-23D7-4EEF-AC7F-1AF64279E222}"/>
              </a:ext>
            </a:extLst>
          </p:cNvPr>
          <p:cNvGrpSpPr/>
          <p:nvPr userDrawn="1"/>
        </p:nvGrpSpPr>
        <p:grpSpPr>
          <a:xfrm>
            <a:off x="-1583156" y="-3773"/>
            <a:ext cx="7568718" cy="762000"/>
            <a:chOff x="0" y="0"/>
            <a:chExt cx="1993407" cy="200691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4B992C5-41DB-499D-80F1-46B25FBBE92E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657B3F68-2CA4-4F9E-A4F5-46137C128941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4" name="Picture 10">
            <a:extLst>
              <a:ext uri="{FF2B5EF4-FFF2-40B4-BE49-F238E27FC236}">
                <a16:creationId xmlns:a16="http://schemas.microsoft.com/office/drawing/2014/main" id="{09FDDF1C-6BBE-412F-BABF-131F05B10B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660179"/>
            <a:ext cx="1752599" cy="4343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F6254B-9862-6327-0627-329A97F3F816}"/>
              </a:ext>
            </a:extLst>
          </p:cNvPr>
          <p:cNvSpPr txBox="1"/>
          <p:nvPr userDrawn="1"/>
        </p:nvSpPr>
        <p:spPr>
          <a:xfrm>
            <a:off x="437707" y="227130"/>
            <a:ext cx="10940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44" y="933301"/>
            <a:ext cx="16333755" cy="1143000"/>
          </a:xfrm>
        </p:spPr>
        <p:txBody>
          <a:bodyPr>
            <a:normAutofit/>
          </a:bodyPr>
          <a:lstStyle>
            <a:lvl1pPr algn="l">
              <a:defRPr sz="5400">
                <a:latin typeface="Playfair Display Black" panose="020B060402020202020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44" y="2653461"/>
            <a:ext cx="7646956" cy="670023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4000">
                <a:latin typeface="Montserrat Classic" panose="020B0604020202020204" charset="0"/>
              </a:defRPr>
            </a:lvl1pPr>
            <a:lvl2pPr>
              <a:defRPr lang="en-US" sz="3600">
                <a:latin typeface="Montserrat Classic" panose="020B0604020202020204" charset="0"/>
              </a:defRPr>
            </a:lvl2pPr>
            <a:lvl3pPr>
              <a:defRPr lang="en-US" sz="3200">
                <a:latin typeface="Montserrat Classic" panose="020B0604020202020204" charset="0"/>
              </a:defRPr>
            </a:lvl3pPr>
            <a:lvl4pPr>
              <a:defRPr lang="en-US" sz="2800">
                <a:latin typeface="Montserrat Classic" panose="020B0604020202020204" charset="0"/>
              </a:defRPr>
            </a:lvl4pPr>
            <a:lvl5pPr>
              <a:defRPr lang="en-US" sz="2800">
                <a:latin typeface="Montserrat Classic" panose="020B060402020202020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0" y="2653462"/>
            <a:ext cx="8305799" cy="6700237"/>
          </a:xfrm>
        </p:spPr>
        <p:txBody>
          <a:bodyPr>
            <a:normAutofit/>
          </a:bodyPr>
          <a:lstStyle>
            <a:lvl1pPr>
              <a:defRPr sz="4000">
                <a:latin typeface="Montserrat Classic" panose="020B0604020202020204" charset="0"/>
              </a:defRPr>
            </a:lvl1pPr>
            <a:lvl2pPr>
              <a:defRPr sz="3600">
                <a:latin typeface="Montserrat Classic" panose="020B0604020202020204" charset="0"/>
              </a:defRPr>
            </a:lvl2pPr>
            <a:lvl3pPr>
              <a:defRPr sz="3200">
                <a:latin typeface="Montserrat Classic" panose="020B0604020202020204" charset="0"/>
              </a:defRPr>
            </a:lvl3pPr>
            <a:lvl4pPr>
              <a:defRPr sz="2800">
                <a:latin typeface="Montserrat Classic" panose="020B0604020202020204" charset="0"/>
              </a:defRPr>
            </a:lvl4pPr>
            <a:lvl5pPr>
              <a:defRPr sz="2800">
                <a:latin typeface="Montserrat Classic" panose="020B060402020202020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15">
            <a:extLst>
              <a:ext uri="{FF2B5EF4-FFF2-40B4-BE49-F238E27FC236}">
                <a16:creationId xmlns:a16="http://schemas.microsoft.com/office/drawing/2014/main" id="{BCFBE2A3-6C68-4FF7-905A-91112396A205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9" name="Freeform 16">
              <a:extLst>
                <a:ext uri="{FF2B5EF4-FFF2-40B4-BE49-F238E27FC236}">
                  <a16:creationId xmlns:a16="http://schemas.microsoft.com/office/drawing/2014/main" id="{FE425B07-FBA7-4601-917E-D5C8616A7995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0" name="TextBox 17">
              <a:extLst>
                <a:ext uri="{FF2B5EF4-FFF2-40B4-BE49-F238E27FC236}">
                  <a16:creationId xmlns:a16="http://schemas.microsoft.com/office/drawing/2014/main" id="{815E18F0-6EBC-4F58-A0EF-2D64BA4D2FF9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11" name="Group 20">
            <a:extLst>
              <a:ext uri="{FF2B5EF4-FFF2-40B4-BE49-F238E27FC236}">
                <a16:creationId xmlns:a16="http://schemas.microsoft.com/office/drawing/2014/main" id="{C0DB172B-A743-40CC-8369-332B15DB4BEA}"/>
              </a:ext>
            </a:extLst>
          </p:cNvPr>
          <p:cNvGrpSpPr/>
          <p:nvPr userDrawn="1"/>
        </p:nvGrpSpPr>
        <p:grpSpPr>
          <a:xfrm>
            <a:off x="-1583156" y="-3773"/>
            <a:ext cx="7568718" cy="762000"/>
            <a:chOff x="0" y="0"/>
            <a:chExt cx="1993407" cy="200691"/>
          </a:xfrm>
        </p:grpSpPr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5804EF30-D253-436C-AED5-E8B925BCB49E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BB05F7DD-E83A-4630-955F-57B2967D719F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4" name="Picture 10">
            <a:extLst>
              <a:ext uri="{FF2B5EF4-FFF2-40B4-BE49-F238E27FC236}">
                <a16:creationId xmlns:a16="http://schemas.microsoft.com/office/drawing/2014/main" id="{08B0381D-6437-4C11-8751-4404997D54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660179"/>
            <a:ext cx="1752599" cy="4343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E6C7E9-46E3-FF03-24D7-66D92EE9A872}"/>
              </a:ext>
            </a:extLst>
          </p:cNvPr>
          <p:cNvSpPr txBox="1"/>
          <p:nvPr userDrawn="1"/>
        </p:nvSpPr>
        <p:spPr>
          <a:xfrm>
            <a:off x="304801" y="141523"/>
            <a:ext cx="10940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3017"/>
            <a:ext cx="16992600" cy="1143000"/>
          </a:xfrm>
        </p:spPr>
        <p:txBody>
          <a:bodyPr>
            <a:noAutofit/>
          </a:bodyPr>
          <a:lstStyle>
            <a:lvl1pPr algn="l">
              <a:defRPr sz="5400">
                <a:latin typeface="Playfair Display Black" panose="020B060402020202020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CA9DBD24-1EEA-44F4-B1BF-0B5A3D3219E9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38FAB7FE-980D-4E2D-A6CD-367281DC2E66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8" name="TextBox 17">
              <a:extLst>
                <a:ext uri="{FF2B5EF4-FFF2-40B4-BE49-F238E27FC236}">
                  <a16:creationId xmlns:a16="http://schemas.microsoft.com/office/drawing/2014/main" id="{F3CA0911-9CF7-475F-965C-AD2608DBE0AA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002F1101-28F0-4B4C-85E6-2ED54C69A056}"/>
              </a:ext>
            </a:extLst>
          </p:cNvPr>
          <p:cNvGrpSpPr/>
          <p:nvPr userDrawn="1"/>
        </p:nvGrpSpPr>
        <p:grpSpPr>
          <a:xfrm>
            <a:off x="-1583156" y="-3773"/>
            <a:ext cx="7568718" cy="762000"/>
            <a:chOff x="0" y="0"/>
            <a:chExt cx="1993407" cy="200691"/>
          </a:xfrm>
        </p:grpSpPr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BEACEFD8-0B43-4B0D-9F90-AB2E4DD8686D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1" name="TextBox 22">
              <a:extLst>
                <a:ext uri="{FF2B5EF4-FFF2-40B4-BE49-F238E27FC236}">
                  <a16:creationId xmlns:a16="http://schemas.microsoft.com/office/drawing/2014/main" id="{C6298946-4F24-407F-BAD5-01A072BF5BCE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2" name="Picture 10">
            <a:extLst>
              <a:ext uri="{FF2B5EF4-FFF2-40B4-BE49-F238E27FC236}">
                <a16:creationId xmlns:a16="http://schemas.microsoft.com/office/drawing/2014/main" id="{06DA074D-C95E-4D58-82A3-832CFC54DA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660179"/>
            <a:ext cx="1752599" cy="4343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83363B-5F94-1470-B091-62B59072E26C}"/>
              </a:ext>
            </a:extLst>
          </p:cNvPr>
          <p:cNvSpPr txBox="1"/>
          <p:nvPr userDrawn="1"/>
        </p:nvSpPr>
        <p:spPr>
          <a:xfrm>
            <a:off x="304801" y="192472"/>
            <a:ext cx="10940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0" y="2128832"/>
            <a:ext cx="8991599" cy="7224867"/>
          </a:xfrm>
        </p:spPr>
        <p:txBody>
          <a:bodyPr>
            <a:normAutofit/>
          </a:bodyPr>
          <a:lstStyle>
            <a:lvl1pPr>
              <a:defRPr sz="4000">
                <a:latin typeface="Montserrat Classic" panose="020B0604020202020204" charset="0"/>
              </a:defRPr>
            </a:lvl1pPr>
            <a:lvl2pPr>
              <a:defRPr sz="3600">
                <a:latin typeface="Montserrat Classic" panose="020B0604020202020204" charset="0"/>
              </a:defRPr>
            </a:lvl2pPr>
            <a:lvl3pPr>
              <a:defRPr sz="3200">
                <a:latin typeface="Montserrat Classic" panose="020B0604020202020204" charset="0"/>
              </a:defRPr>
            </a:lvl3pPr>
            <a:lvl4pPr>
              <a:defRPr sz="2800">
                <a:latin typeface="Montserrat Classic" panose="020B0604020202020204" charset="0"/>
              </a:defRPr>
            </a:lvl4pPr>
            <a:lvl5pPr>
              <a:defRPr sz="2800">
                <a:latin typeface="Montserrat Classic" panose="020B060402020202020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2076302"/>
            <a:ext cx="5943600" cy="7277398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latin typeface="Montserrat Classic" panose="020B060402020202020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A74CC9-3902-424F-8632-C93BE492DE87}"/>
              </a:ext>
            </a:extLst>
          </p:cNvPr>
          <p:cNvSpPr txBox="1">
            <a:spLocks/>
          </p:cNvSpPr>
          <p:nvPr userDrawn="1"/>
        </p:nvSpPr>
        <p:spPr>
          <a:xfrm>
            <a:off x="1116044" y="933301"/>
            <a:ext cx="1633375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Playfair Display Black" panose="020B060402020202020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9" name="Group 15">
            <a:extLst>
              <a:ext uri="{FF2B5EF4-FFF2-40B4-BE49-F238E27FC236}">
                <a16:creationId xmlns:a16="http://schemas.microsoft.com/office/drawing/2014/main" id="{FF8D54EA-BE04-43D4-B613-B15F4C881A79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83EF69D8-3428-4990-946D-F507293EF548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1" name="TextBox 17">
              <a:extLst>
                <a:ext uri="{FF2B5EF4-FFF2-40B4-BE49-F238E27FC236}">
                  <a16:creationId xmlns:a16="http://schemas.microsoft.com/office/drawing/2014/main" id="{5FC73203-B004-4151-80AC-6D4717BC8EC2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12" name="Group 20">
            <a:extLst>
              <a:ext uri="{FF2B5EF4-FFF2-40B4-BE49-F238E27FC236}">
                <a16:creationId xmlns:a16="http://schemas.microsoft.com/office/drawing/2014/main" id="{C6552660-95B4-4F1B-9F0F-8E12AF7D58D5}"/>
              </a:ext>
            </a:extLst>
          </p:cNvPr>
          <p:cNvGrpSpPr/>
          <p:nvPr userDrawn="1"/>
        </p:nvGrpSpPr>
        <p:grpSpPr>
          <a:xfrm>
            <a:off x="-1583156" y="-3773"/>
            <a:ext cx="7568718" cy="762000"/>
            <a:chOff x="0" y="0"/>
            <a:chExt cx="1993407" cy="200691"/>
          </a:xfrm>
        </p:grpSpPr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A1BB59A1-B653-4ACB-B312-B6976E6D5023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4" name="TextBox 22">
              <a:extLst>
                <a:ext uri="{FF2B5EF4-FFF2-40B4-BE49-F238E27FC236}">
                  <a16:creationId xmlns:a16="http://schemas.microsoft.com/office/drawing/2014/main" id="{26BF6C4A-38C1-4531-B453-9EA568CAD409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5" name="Picture 10">
            <a:extLst>
              <a:ext uri="{FF2B5EF4-FFF2-40B4-BE49-F238E27FC236}">
                <a16:creationId xmlns:a16="http://schemas.microsoft.com/office/drawing/2014/main" id="{585A01C9-BECC-4572-9F5D-42423C37C2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660179"/>
            <a:ext cx="1752599" cy="4343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8109CF-E29C-86AA-E94B-193E73B15D0E}"/>
              </a:ext>
            </a:extLst>
          </p:cNvPr>
          <p:cNvSpPr txBox="1"/>
          <p:nvPr userDrawn="1"/>
        </p:nvSpPr>
        <p:spPr>
          <a:xfrm>
            <a:off x="304801" y="192472"/>
            <a:ext cx="10942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246983"/>
            <a:ext cx="16230600" cy="930304"/>
          </a:xfrm>
        </p:spPr>
        <p:txBody>
          <a:bodyPr anchor="b">
            <a:noAutofit/>
          </a:bodyPr>
          <a:lstStyle>
            <a:lvl1pPr algn="l">
              <a:defRPr sz="5400" b="1">
                <a:latin typeface="Playfair Display Black" panose="020B060402020202020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1790699"/>
            <a:ext cx="16230600" cy="5175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8389943"/>
            <a:ext cx="16230600" cy="804862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Montserrat Classic" panose="020B060402020202020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oup 15">
            <a:extLst>
              <a:ext uri="{FF2B5EF4-FFF2-40B4-BE49-F238E27FC236}">
                <a16:creationId xmlns:a16="http://schemas.microsoft.com/office/drawing/2014/main" id="{294BAB5E-AB28-41AF-8E0D-52836656CE9C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9" name="Freeform 16">
              <a:extLst>
                <a:ext uri="{FF2B5EF4-FFF2-40B4-BE49-F238E27FC236}">
                  <a16:creationId xmlns:a16="http://schemas.microsoft.com/office/drawing/2014/main" id="{5C99F64D-4C27-47D0-906B-E371855CA196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0" name="TextBox 17">
              <a:extLst>
                <a:ext uri="{FF2B5EF4-FFF2-40B4-BE49-F238E27FC236}">
                  <a16:creationId xmlns:a16="http://schemas.microsoft.com/office/drawing/2014/main" id="{93779FE3-0C5D-4073-9B64-ECEAA1D5314A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11" name="Group 20">
            <a:extLst>
              <a:ext uri="{FF2B5EF4-FFF2-40B4-BE49-F238E27FC236}">
                <a16:creationId xmlns:a16="http://schemas.microsoft.com/office/drawing/2014/main" id="{A4FBD770-D3BB-482D-894C-1596AA0FF1AD}"/>
              </a:ext>
            </a:extLst>
          </p:cNvPr>
          <p:cNvGrpSpPr/>
          <p:nvPr userDrawn="1"/>
        </p:nvGrpSpPr>
        <p:grpSpPr>
          <a:xfrm>
            <a:off x="-1583156" y="-3773"/>
            <a:ext cx="7568718" cy="762000"/>
            <a:chOff x="0" y="0"/>
            <a:chExt cx="1993407" cy="200691"/>
          </a:xfrm>
        </p:grpSpPr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FEA972B2-C19B-44A7-A1C2-5C6ADC1A33B8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AD90F91E-A08E-41E2-BE8D-699F98FDB47C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4" name="Picture 10">
            <a:extLst>
              <a:ext uri="{FF2B5EF4-FFF2-40B4-BE49-F238E27FC236}">
                <a16:creationId xmlns:a16="http://schemas.microsoft.com/office/drawing/2014/main" id="{00FB62F8-A814-4638-B97B-10557A2C2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660179"/>
            <a:ext cx="1752599" cy="4343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2FF89F-CD7F-016B-1E97-0F226F8BDC67}"/>
              </a:ext>
            </a:extLst>
          </p:cNvPr>
          <p:cNvSpPr txBox="1"/>
          <p:nvPr userDrawn="1"/>
        </p:nvSpPr>
        <p:spPr>
          <a:xfrm>
            <a:off x="304801" y="192472"/>
            <a:ext cx="10942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CFF6-BA71-4399-8B3B-828A67EE8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159" y="3052848"/>
            <a:ext cx="14020800" cy="2495405"/>
          </a:xfrm>
        </p:spPr>
        <p:txBody>
          <a:bodyPr>
            <a:noAutofit/>
          </a:bodyPr>
          <a:lstStyle>
            <a:lvl1pPr>
              <a:defRPr sz="8000">
                <a:latin typeface="Playfair Display Black" panose="020B060402020202020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018AF440-91C6-46C1-BE55-CF2C279A1B26}"/>
              </a:ext>
            </a:extLst>
          </p:cNvPr>
          <p:cNvGrpSpPr/>
          <p:nvPr userDrawn="1"/>
        </p:nvGrpSpPr>
        <p:grpSpPr>
          <a:xfrm>
            <a:off x="12417233" y="9534525"/>
            <a:ext cx="7568718" cy="762000"/>
            <a:chOff x="0" y="0"/>
            <a:chExt cx="1993407" cy="200691"/>
          </a:xfrm>
        </p:grpSpPr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305E89B1-0AA1-42CE-8384-F58D93A5C2F5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8" name="TextBox 17">
              <a:extLst>
                <a:ext uri="{FF2B5EF4-FFF2-40B4-BE49-F238E27FC236}">
                  <a16:creationId xmlns:a16="http://schemas.microsoft.com/office/drawing/2014/main" id="{C0DCB228-40D9-47D0-9067-3310C3DE020C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A43D7706-B998-45C5-80F0-5E03A73BCE41}"/>
              </a:ext>
            </a:extLst>
          </p:cNvPr>
          <p:cNvGrpSpPr/>
          <p:nvPr userDrawn="1"/>
        </p:nvGrpSpPr>
        <p:grpSpPr>
          <a:xfrm>
            <a:off x="-1600200" y="0"/>
            <a:ext cx="7568718" cy="762000"/>
            <a:chOff x="0" y="0"/>
            <a:chExt cx="1993407" cy="200691"/>
          </a:xfrm>
        </p:grpSpPr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8923FBF4-88BB-48B3-A884-FE336B82BB61}"/>
                </a:ext>
              </a:extLst>
            </p:cNvPr>
            <p:cNvSpPr/>
            <p:nvPr/>
          </p:nvSpPr>
          <p:spPr>
            <a:xfrm>
              <a:off x="0" y="0"/>
              <a:ext cx="1993407" cy="200691"/>
            </a:xfrm>
            <a:custGeom>
              <a:avLst/>
              <a:gdLst/>
              <a:ahLst/>
              <a:cxnLst/>
              <a:rect l="l" t="t" r="r" b="b"/>
              <a:pathLst>
                <a:path w="1993407" h="200691">
                  <a:moveTo>
                    <a:pt x="203200" y="0"/>
                  </a:moveTo>
                  <a:lnTo>
                    <a:pt x="1993407" y="0"/>
                  </a:lnTo>
                  <a:lnTo>
                    <a:pt x="1790207" y="200691"/>
                  </a:lnTo>
                  <a:lnTo>
                    <a:pt x="0" y="20069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00912"/>
            </a:solidFill>
          </p:spPr>
        </p:sp>
        <p:sp>
          <p:nvSpPr>
            <p:cNvPr id="11" name="TextBox 22">
              <a:extLst>
                <a:ext uri="{FF2B5EF4-FFF2-40B4-BE49-F238E27FC236}">
                  <a16:creationId xmlns:a16="http://schemas.microsoft.com/office/drawing/2014/main" id="{FCB61A3D-343D-41AD-B3B7-0CF29FB304FE}"/>
                </a:ext>
              </a:extLst>
            </p:cNvPr>
            <p:cNvSpPr txBox="1"/>
            <p:nvPr/>
          </p:nvSpPr>
          <p:spPr>
            <a:xfrm>
              <a:off x="101600" y="-47625"/>
              <a:ext cx="609600" cy="6572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40"/>
                </a:lnSpc>
              </a:pPr>
              <a:endParaRPr/>
            </a:p>
          </p:txBody>
        </p:sp>
      </p:grpSp>
      <p:pic>
        <p:nvPicPr>
          <p:cNvPr id="12" name="Picture 10">
            <a:extLst>
              <a:ext uri="{FF2B5EF4-FFF2-40B4-BE49-F238E27FC236}">
                <a16:creationId xmlns:a16="http://schemas.microsoft.com/office/drawing/2014/main" id="{3A631002-0987-4D51-9F24-4CA69F9635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304801" y="9433563"/>
            <a:ext cx="2667000" cy="660966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674D796-6A6C-4EAE-A1E6-FAC81E37D0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4900" y="6086619"/>
            <a:ext cx="8458200" cy="1676400"/>
          </a:xfrm>
        </p:spPr>
        <p:txBody>
          <a:bodyPr/>
          <a:lstStyle>
            <a:lvl1pPr marL="0" indent="0" algn="l">
              <a:buNone/>
              <a:defRPr>
                <a:latin typeface="Montserrat Classic" panose="020B0604020202020204" charset="0"/>
              </a:defRPr>
            </a:lvl1pPr>
            <a:lvl2pPr marL="457200" indent="0" algn="l">
              <a:buNone/>
              <a:defRPr>
                <a:latin typeface="Montserrat Classic" panose="020B0604020202020204" charset="0"/>
              </a:defRPr>
            </a:lvl2pPr>
            <a:lvl3pPr marL="914400" indent="0" algn="l">
              <a:buNone/>
              <a:defRPr>
                <a:latin typeface="Montserrat Classic" panose="020B0604020202020204" charset="0"/>
              </a:defRPr>
            </a:lvl3pPr>
            <a:lvl4pPr marL="1371600" indent="0" algn="l">
              <a:buNone/>
              <a:defRPr>
                <a:latin typeface="Montserrat Classic" panose="020B0604020202020204" charset="0"/>
              </a:defRPr>
            </a:lvl4pPr>
            <a:lvl5pPr marL="1828800" indent="0" algn="l">
              <a:buNone/>
              <a:defRPr>
                <a:latin typeface="Montserrat Classic" panose="020B060402020202020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5A1D343B-BE6F-4DC6-B07A-FBD28F27FC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flipH="1">
            <a:off x="1321555" y="2552700"/>
            <a:ext cx="633491" cy="484909"/>
          </a:xfrm>
          <a:prstGeom prst="rect">
            <a:avLst/>
          </a:prstGeom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CB66E80F-12F8-4AC4-A18E-DF49902E51B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6154400" y="654620"/>
            <a:ext cx="392848" cy="978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CE7480-7B83-FACA-05E5-0170796488E3}"/>
              </a:ext>
            </a:extLst>
          </p:cNvPr>
          <p:cNvSpPr txBox="1"/>
          <p:nvPr userDrawn="1"/>
        </p:nvSpPr>
        <p:spPr>
          <a:xfrm>
            <a:off x="304801" y="240713"/>
            <a:ext cx="1095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NLPGRS-2025, NICMAR University-Pune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9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4573-CB28-414B-8C57-065F82D6D26C}" type="datetime1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5" r:id="rId2"/>
    <p:sldLayoutId id="2147483650" r:id="rId3"/>
    <p:sldLayoutId id="2147483652" r:id="rId4"/>
    <p:sldLayoutId id="2147483654" r:id="rId5"/>
    <p:sldLayoutId id="2147483656" r:id="rId6"/>
    <p:sldLayoutId id="2147483657" r:id="rId7"/>
    <p:sldLayoutId id="2147483659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299E-8E3A-47A7-B429-401D141E0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EC1A0-0B9A-499E-8490-84B65EBA2D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4323" y="5939833"/>
            <a:ext cx="8065477" cy="3097748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4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555795-AD4B-4E85-961D-06ADEA5CA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2842" y="2311358"/>
            <a:ext cx="9501758" cy="6573838"/>
          </a:xfrm>
        </p:spPr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CA296-8B98-4C99-A57D-E683156E7D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765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54B00-7A62-4A62-B52C-9A3A24220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700"/>
            <a:ext cx="16459200" cy="634866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A584E17-D1F0-4075-A001-B6ABE4B5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28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D0AA-209E-4CC3-BA36-1698426E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880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C479-FF41-4A77-BC3E-939574EB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E400A-3D72-403A-9BAE-488E031966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763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Montserrat Classic</vt:lpstr>
      <vt:lpstr>Playfair Display Black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NICMAR: PLAIN</dc:title>
  <dc:creator>Prof. Aritra Halder</dc:creator>
  <cp:lastModifiedBy>Jai Sai Tenepalli</cp:lastModifiedBy>
  <cp:revision>40</cp:revision>
  <dcterms:created xsi:type="dcterms:W3CDTF">2006-08-16T00:00:00Z</dcterms:created>
  <dcterms:modified xsi:type="dcterms:W3CDTF">2024-12-09T18:28:31Z</dcterms:modified>
  <dc:identifier>DAFLvRircqw</dc:identifier>
</cp:coreProperties>
</file>